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itri BEUGRE" initials="" lastIdx="5" clrIdx="0"/>
  <p:cmAuthor id="1" name="Guiako Obi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uiako.o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218" y="388524"/>
            <a:ext cx="5293078" cy="50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0200" y="5559247"/>
            <a:ext cx="9057600" cy="1110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3000" b="1" dirty="0">
                <a:solidFill>
                  <a:srgbClr val="666666"/>
                </a:solidFill>
                <a:latin typeface="Comic Sans MS" pitchFamily="66" charset="0"/>
                <a:ea typeface="Libre Baskerville"/>
                <a:cs typeface="Libre Baskerville"/>
                <a:sym typeface="Libre Baskerville"/>
              </a:rPr>
              <a:t>Communauté pour la libre fabrication numérique et </a:t>
            </a:r>
            <a:r>
              <a:rPr lang="fr-FR" sz="3000" b="1" dirty="0" smtClean="0">
                <a:solidFill>
                  <a:srgbClr val="666666"/>
                </a:solidFill>
                <a:latin typeface="Comic Sans MS" pitchFamily="66" charset="0"/>
                <a:ea typeface="Libre Baskerville"/>
                <a:cs typeface="Libre Baskerville"/>
                <a:sym typeface="Libre Baskerville"/>
              </a:rPr>
              <a:t>l’utilisation </a:t>
            </a:r>
            <a:r>
              <a:rPr lang="fr-FR" sz="3000" b="1" dirty="0">
                <a:solidFill>
                  <a:srgbClr val="666666"/>
                </a:solidFill>
                <a:latin typeface="Comic Sans MS" pitchFamily="66" charset="0"/>
                <a:ea typeface="Libre Baskerville"/>
                <a:cs typeface="Libre Baskerville"/>
                <a:sym typeface="Libre Baskerville"/>
              </a:rPr>
              <a:t>de logiciels libres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568800" y="3499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264750" y="5464375"/>
            <a:ext cx="8623500" cy="9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Niel Gershenfeld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Créateur du concept </a:t>
            </a:r>
            <a:r>
              <a:rPr lang="fr-FR" sz="18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Fab Lab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225300" y="336750"/>
            <a:ext cx="8540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6) 	Promotion des objets et logiciels libres en Côte d’Ivoire et en Afrique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50350" y="1161700"/>
            <a:ext cx="8692799" cy="13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La communauté </a:t>
            </a:r>
            <a:r>
              <a:rPr lang="fr-FR" sz="18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LAB</a:t>
            </a:r>
            <a:r>
              <a:rPr lang="fr-FR" sz="1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est engagée à faire la promotion des objets et logiciels libres pour permettre à notre jeunesse de fabriquer ou développer sans grands moyens. Nous créons les causes d’un </a:t>
            </a: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entreprenariat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à partir du monde libre.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9552" y="5294153"/>
            <a:ext cx="7882799" cy="13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7200" dirty="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 LE LIBRE 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64502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latin typeface="Libre Baskerville"/>
              </a:rPr>
              <a:t>"Se réunir est un début, rester ensemble est un progrès, travailler ensemble est la réussite."</a:t>
            </a:r>
            <a:br>
              <a:rPr lang="fr-FR" sz="1600" b="1" i="1" dirty="0" smtClean="0">
                <a:latin typeface="Libre Baskerville"/>
              </a:rPr>
            </a:br>
            <a:r>
              <a:rPr lang="fr-FR" sz="1600" b="1" i="1" dirty="0" smtClean="0">
                <a:latin typeface="Libre Baskerville"/>
              </a:rPr>
              <a:t/>
            </a:r>
            <a:br>
              <a:rPr lang="fr-FR" sz="1600" b="1" i="1" dirty="0" smtClean="0">
                <a:latin typeface="Libre Baskerville"/>
              </a:rPr>
            </a:br>
            <a:r>
              <a:rPr lang="fr-FR" sz="1600" b="1" i="1" dirty="0" smtClean="0">
                <a:latin typeface="Libre Baskerville"/>
              </a:rPr>
              <a:t>Henry Ford, industriel</a:t>
            </a:r>
            <a:endParaRPr lang="fr-FR" sz="1600" b="1" i="1" dirty="0">
              <a:latin typeface="Libre Baskervil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979712" y="3789040"/>
            <a:ext cx="5616624" cy="2376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FR" sz="28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LAB</a:t>
            </a:r>
          </a:p>
          <a:p>
            <a:pPr rtl="0">
              <a:spcBef>
                <a:spcPts val="0"/>
              </a:spcBef>
              <a:buNone/>
            </a:pPr>
            <a:r>
              <a:rPr lang="fr-FR" sz="2800" dirty="0">
                <a:latin typeface="Libre Baskerville"/>
                <a:ea typeface="Libre Baskerville"/>
                <a:cs typeface="Libre Baskerville"/>
                <a:sym typeface="Libre Baskerville"/>
              </a:rPr>
              <a:t>Abidjan, Côte d’Ivoire</a:t>
            </a:r>
          </a:p>
          <a:p>
            <a:pPr rtl="0">
              <a:spcBef>
                <a:spcPts val="0"/>
              </a:spcBef>
              <a:buNone/>
            </a:pPr>
            <a:r>
              <a:rPr lang="fr-FR" sz="2800" dirty="0">
                <a:latin typeface="Libre Baskerville"/>
                <a:ea typeface="Libre Baskerville"/>
                <a:cs typeface="Libre Baskerville"/>
                <a:sym typeface="Libre Baskerville"/>
              </a:rPr>
              <a:t>01 BP 2452 Abidjan 01</a:t>
            </a:r>
          </a:p>
          <a:p>
            <a:pPr rtl="0">
              <a:spcBef>
                <a:spcPts val="0"/>
              </a:spcBef>
              <a:buNone/>
            </a:pPr>
            <a:r>
              <a:rPr lang="fr-FR" sz="2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(+225) 48671804 </a:t>
            </a:r>
            <a:r>
              <a:rPr lang="fr-FR" sz="2800" dirty="0">
                <a:latin typeface="Libre Baskerville"/>
                <a:ea typeface="Libre Baskerville"/>
                <a:cs typeface="Libre Baskerville"/>
                <a:sym typeface="Libre Baskerville"/>
              </a:rPr>
              <a:t>/ </a:t>
            </a:r>
            <a:r>
              <a:rPr lang="fr-FR" sz="2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60127141</a:t>
            </a:r>
          </a:p>
          <a:p>
            <a:pPr rtl="0">
              <a:spcBef>
                <a:spcPts val="0"/>
              </a:spcBef>
              <a:buNone/>
            </a:pPr>
            <a:r>
              <a:rPr lang="fr-FR" sz="2800" dirty="0" smtClean="0"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guiako.o@gmail.com</a:t>
            </a:r>
            <a:r>
              <a:rPr lang="fr-FR" sz="2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lang="fr-FR" sz="2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spcBef>
                <a:spcPts val="0"/>
              </a:spcBef>
              <a:buNone/>
            </a:pPr>
            <a:endParaRPr sz="2800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50" name="Picture 2" descr="J:\Ma Start Up\FabLab\COMMUNAUTE LAB\IMAGES\contactad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33265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fr-FR" sz="3600" b="1" i="0" u="sng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SOMMAIRE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46625" y="1286201"/>
            <a:ext cx="8229600" cy="5023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I) NOS 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OBJECTIFS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II)NOS </a:t>
            </a:r>
            <a:r>
              <a: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ACTIVITÉS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Ateliers 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Source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sur des logiciels 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libres</a:t>
            </a: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endParaRPr lang="fr-FR" sz="18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r>
              <a: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Programme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Kid Lab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pour les enfants de 8 à 15 ans dans les 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orphelinats, villages SOS 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 centres 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sociaux</a:t>
            </a: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endParaRPr lang="fr-FR" sz="18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r>
              <a:rPr lang="fr-FR" sz="180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Ateliers</a:t>
            </a:r>
            <a:r>
              <a:rPr lang="fr-FR" sz="1800" b="1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Open 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Lab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et fabrique d’objets 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numériques</a:t>
            </a: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endParaRPr lang="fr-FR" sz="18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4) </a:t>
            </a:r>
            <a:r>
              <a:rPr lang="fr-FR" sz="1800" b="1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Projet 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Lab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nnuel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 la communauté </a:t>
            </a:r>
            <a:r>
              <a:rPr lang="fr-FR" sz="1800" b="1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</a:t>
            </a:r>
            <a:r>
              <a:rPr lang="fr-FR" sz="1800" b="1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LAB</a:t>
            </a:r>
          </a:p>
          <a:p>
            <a:pPr marL="400050" marR="0" lvl="0" indent="-387350" algn="l" rtl="0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arenR"/>
            </a:pPr>
            <a:endParaRPr lang="fr-FR" sz="1800" b="1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400050" algn="l" rtl="0">
              <a:spcBef>
                <a:spcPts val="0"/>
              </a:spcBef>
              <a:buSzPct val="25000"/>
              <a:buNone/>
            </a:pPr>
            <a:r>
              <a:rPr lang="fr-FR" sz="18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</a:t>
            </a:r>
            <a:r>
              <a:rPr lang="fr-FR" sz="18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P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romotion </a:t>
            </a:r>
            <a:r>
              <a:rPr lang="fr-FR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 objets et logiciels libres en Côte d’Ivoire et en Afriqu</a:t>
            </a:r>
            <a:r>
              <a: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e.</a:t>
            </a:r>
          </a:p>
          <a:p>
            <a:pPr marL="400050" marR="0" lvl="0" indent="-40005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000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586" y="260648"/>
            <a:ext cx="1279774" cy="15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5" y="1614301"/>
            <a:ext cx="6192599" cy="51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17575" y="464925"/>
            <a:ext cx="80220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3000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 PARTAGE CONSTRUCTIF...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80050" y="161524"/>
            <a:ext cx="8229600" cy="73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-FR" sz="3600" b="1" dirty="0" smtClean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I) </a:t>
            </a:r>
            <a:r>
              <a:rPr lang="fr-FR" sz="36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NOS OBJECTIFS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80050" y="1211750"/>
            <a:ext cx="8626200" cy="142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457200" algn="just" rtl="0">
              <a:spcBef>
                <a:spcPts val="0"/>
              </a:spcBef>
              <a:buNone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Pour mener notre communauté vers une destination répondant à l’attente de tout un chacun en matière de fabrication numérique et d’utilisation des logiciels libres,  nos objectifs s’articulent autour de sept grands points:</a:t>
            </a:r>
          </a:p>
          <a:p>
            <a:pPr marL="0"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387" y="2571275"/>
            <a:ext cx="4703125" cy="384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23528" y="332656"/>
            <a:ext cx="8361300" cy="619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Réunir différents talents et professions pour mener à bien des projets collectifs autour de la fabrication numérique.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ffrir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à ses adhérents un espace de travail et des ressources communes, destinées à la réalisation de projets ayant une composante scientifique et technique , artistique ou culturelle.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Favoriser la transmission non marchande des savoirs faire et des connaissances (par exemple en publiant le travail des adhérents et en organisant des actions de valorisation de projets)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Mener des actions susceptibles d'accroître la liberté d’utiliser, de créer, d’analyser et de modifier les objets technologiques.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Agir pour la promotion des sciences et techniques, de la création artistique et des actions culturelles par les moyens définis dans ses statuts.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Dans cet esprit nous publierons des projets réalisés au sein de l’association selon les principes de l’open source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A travers notre programme Kid Lab initier les enfants de 8 à 15 ans des </a:t>
            </a: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orphelinats, villages SOS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et centres sociaux à la </a:t>
            </a: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programmation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et au bricolage afin que ceux ci prennent part au développement numérique du monde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80050" y="237724"/>
            <a:ext cx="8229600" cy="73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-FR" sz="3600" b="1" dirty="0" smtClean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II) </a:t>
            </a:r>
            <a:r>
              <a:rPr lang="fr-FR" sz="36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NOS ACTIVITÉS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57700" y="895325"/>
            <a:ext cx="59342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1) 	Ateliers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source</a:t>
            </a: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sur les logiciels libres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2325" y="1414475"/>
            <a:ext cx="8422199" cy="29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457200" algn="just" rtl="0">
              <a:spcBef>
                <a:spcPts val="0"/>
              </a:spcBef>
              <a:buNone/>
            </a:pP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Les ateliers ou conférences </a:t>
            </a:r>
            <a:r>
              <a:rPr lang="fr-FR" sz="18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source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 sont des travaux collaboratifs qui consistent à apprendre à utiliser les logiciels libres en concevant des applications, créant des objets à partir d’une modélisation 3D…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75" y="4728750"/>
            <a:ext cx="1234250" cy="12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700" y="5374350"/>
            <a:ext cx="2064974" cy="5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3150" y="4825475"/>
            <a:ext cx="1442749" cy="11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552" y="3068960"/>
            <a:ext cx="910489" cy="10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4857" y="4649889"/>
            <a:ext cx="1155375" cy="11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J:\Ma Start Up\FabLab\COMMUNAUTE LAB\IMAGES\Raspi_Colour_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5470" y="3122235"/>
            <a:ext cx="732354" cy="882829"/>
          </a:xfrm>
          <a:prstGeom prst="rect">
            <a:avLst/>
          </a:prstGeom>
          <a:noFill/>
        </p:spPr>
      </p:pic>
      <p:pic>
        <p:nvPicPr>
          <p:cNvPr id="1027" name="Picture 3" descr="J:\Ma Start Up\FabLab\COMMUNAUTE LAB\IMAGES\repra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912" y="3356992"/>
            <a:ext cx="2664296" cy="626171"/>
          </a:xfrm>
          <a:prstGeom prst="rect">
            <a:avLst/>
          </a:prstGeom>
          <a:noFill/>
        </p:spPr>
      </p:pic>
      <p:pic>
        <p:nvPicPr>
          <p:cNvPr id="1028" name="Picture 4" descr="J:\Ma Start Up\FabLab\COMMUNAUTE LAB\IMAGES\oshw-logo-800-px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288" y="2797068"/>
            <a:ext cx="1080120" cy="1135988"/>
          </a:xfrm>
          <a:prstGeom prst="rect">
            <a:avLst/>
          </a:prstGeom>
          <a:noFill/>
        </p:spPr>
      </p:pic>
      <p:pic>
        <p:nvPicPr>
          <p:cNvPr id="14" name="Image 13" descr="openstack-cloud-software-vertical-lar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2280" y="4689140"/>
            <a:ext cx="1584176" cy="11881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65450" y="338300"/>
            <a:ext cx="66681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80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2) 	</a:t>
            </a: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Programme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Kid Lab</a:t>
            </a: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pour enfants de 8 à 15 ans</a:t>
            </a:r>
            <a:r>
              <a:rPr lang="fr-FR" sz="180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65450" y="882775"/>
            <a:ext cx="8405699" cy="1610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457200" algn="just" rtl="0">
              <a:spcBef>
                <a:spcPts val="0"/>
              </a:spcBef>
              <a:buNone/>
            </a:pP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Le </a:t>
            </a:r>
            <a:r>
              <a:rPr lang="fr-FR" sz="1800" b="1" dirty="0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Kid Lab</a:t>
            </a:r>
            <a:r>
              <a:rPr lang="fr-FR" sz="1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est un</a:t>
            </a:r>
            <a:r>
              <a:rPr lang="fr-FR" sz="1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programme d’aide à l’initiation à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 la programmation </a:t>
            </a:r>
            <a:r>
              <a:rPr lang="fr-FR" sz="18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et </a:t>
            </a:r>
            <a:r>
              <a:rPr lang="fr-FR" sz="1800" dirty="0">
                <a:latin typeface="Libre Baskerville"/>
                <a:ea typeface="Libre Baskerville"/>
                <a:cs typeface="Libre Baskerville"/>
                <a:sym typeface="Libre Baskerville"/>
              </a:rPr>
              <a:t>au bricolage électronique pour les enfants défavorisés. Cela dans le but de former ou détecter de jeunes génies. Nous les aidons également à utiliser des ordinateurs, des tablettes et autres outils du monde numérique.</a:t>
            </a:r>
          </a:p>
          <a:p>
            <a:pPr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457200" rtl="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457200">
              <a:spcBef>
                <a:spcPts val="0"/>
              </a:spcBef>
              <a:buNone/>
            </a:pPr>
            <a:endParaRPr sz="1800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67744" y="2636912"/>
            <a:ext cx="4608512" cy="380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65450" y="338300"/>
            <a:ext cx="59342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3) 	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Lab</a:t>
            </a: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et fabriques d’objets numériques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65450" y="795500"/>
            <a:ext cx="8427000" cy="24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457200" algn="just" rtl="0">
              <a:spcBef>
                <a:spcPts val="0"/>
              </a:spcBef>
              <a:buNone/>
            </a:pP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Les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Lab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sont des journées ouvertes à tous les membres de la communautés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LAB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pour des travaux de recherches, de bricolage et d’invention. Chacun essai de fabriquer des objets numériques à partir d’objets de récupération ou des applications afin de les présenter à toute la communauté. Les concepteurs rédigent des tutoriels sur leurs inventions ou création et les partagent.</a:t>
            </a:r>
          </a:p>
          <a:p>
            <a:pPr indent="457200" algn="just" rtl="0">
              <a:spcBef>
                <a:spcPts val="0"/>
              </a:spcBef>
              <a:buNone/>
            </a:pP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Des séances d’initiation à l’utilisation des machines à commande numérique sont prévues au cours des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 Lab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indent="457200">
              <a:spcBef>
                <a:spcPts val="0"/>
              </a:spcBef>
              <a:buNone/>
            </a:pPr>
            <a:endParaRPr sz="18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075" y="3515600"/>
            <a:ext cx="5122355" cy="28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01500" y="343275"/>
            <a:ext cx="8540999" cy="4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4) 	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Projet Lab Annuel</a:t>
            </a:r>
            <a:r>
              <a:rPr lang="fr-FR" sz="1800">
                <a:solidFill>
                  <a:srgbClr val="6AA84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 la communauté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LAB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25300" y="895250"/>
            <a:ext cx="8540999" cy="17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Il s’agit d’un projet d’utilité publique réalisé par tous que la communauté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BABY LAB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présentera chaque année. Le </a:t>
            </a:r>
            <a:r>
              <a:rPr lang="fr-FR" sz="1800" b="1">
                <a:solidFill>
                  <a:srgbClr val="38761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Projet Lab Annuel</a:t>
            </a:r>
            <a:r>
              <a:rPr lang="fr-FR" sz="1800">
                <a:latin typeface="Libre Baskerville"/>
                <a:ea typeface="Libre Baskerville"/>
                <a:cs typeface="Libre Baskerville"/>
                <a:sym typeface="Libre Baskerville"/>
              </a:rPr>
              <a:t> vise à mettre à la disposition des autorités législatives, municipales ou gouvernementales un outil d’aide au développement comme contribution de notre part dans leurs différentes missions.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487" y="2498125"/>
            <a:ext cx="3803324" cy="38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606</Words>
  <Application>Microsoft Office PowerPoint</Application>
  <PresentationFormat>Affichage à l'écran (4:3)</PresentationFormat>
  <Paragraphs>55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0</vt:lpstr>
      <vt:lpstr>SOMMAIRE</vt:lpstr>
      <vt:lpstr>Diapositive 2</vt:lpstr>
      <vt:lpstr>I) NOS OBJECTIFS</vt:lpstr>
      <vt:lpstr>Diapositive 4</vt:lpstr>
      <vt:lpstr>II) NOS ACTIVITÉS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0</dc:title>
  <dc:creator>OBIN PC</dc:creator>
  <cp:lastModifiedBy>OBIN PC</cp:lastModifiedBy>
  <cp:revision>5</cp:revision>
  <dcterms:modified xsi:type="dcterms:W3CDTF">2014-11-13T15:25:26Z</dcterms:modified>
</cp:coreProperties>
</file>